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28-Sep-19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834DB-5F37-48CC-8D17-AA362C46BD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CARRO</a:t>
            </a:r>
          </a:p>
        </p:txBody>
      </p:sp>
    </p:spTree>
    <p:extLst>
      <p:ext uri="{BB962C8B-B14F-4D97-AF65-F5344CB8AC3E}">
        <p14:creationId xmlns:p14="http://schemas.microsoft.com/office/powerpoint/2010/main" val="277225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8C553-97C6-4B68-B60A-6C0D38A19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1426" y="452718"/>
            <a:ext cx="5929408" cy="1400530"/>
          </a:xfrm>
        </p:spPr>
        <p:txBody>
          <a:bodyPr/>
          <a:lstStyle/>
          <a:p>
            <a:r>
              <a:rPr lang="en-US"/>
              <a:t>We should </a:t>
            </a:r>
            <a:r>
              <a:rPr lang="en-US" dirty="0"/>
              <a:t>enter our card details.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2CBDB4-F7C4-41F1-B4D7-0AD22D5BA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243127" cy="6113897"/>
          </a:xfrm>
        </p:spPr>
      </p:pic>
    </p:spTree>
    <p:extLst>
      <p:ext uri="{BB962C8B-B14F-4D97-AF65-F5344CB8AC3E}">
        <p14:creationId xmlns:p14="http://schemas.microsoft.com/office/powerpoint/2010/main" val="334351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AD055-F8E0-4180-95CA-B9E5099C2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1913" y="452718"/>
            <a:ext cx="6008921" cy="1400530"/>
          </a:xfrm>
        </p:spPr>
        <p:txBody>
          <a:bodyPr/>
          <a:lstStyle/>
          <a:p>
            <a:r>
              <a:rPr lang="en-US" dirty="0"/>
              <a:t>For google pay.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114F79-7406-4C41-9363-C8A4A70C2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399545"/>
            <a:ext cx="3222504" cy="6072034"/>
          </a:xfrm>
        </p:spPr>
      </p:pic>
    </p:spTree>
    <p:extLst>
      <p:ext uri="{BB962C8B-B14F-4D97-AF65-F5344CB8AC3E}">
        <p14:creationId xmlns:p14="http://schemas.microsoft.com/office/powerpoint/2010/main" val="2805841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9A706-CEF5-4178-BCA7-F1D78AF46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2982" y="744266"/>
            <a:ext cx="7570236" cy="1400530"/>
          </a:xfrm>
        </p:spPr>
        <p:txBody>
          <a:bodyPr/>
          <a:lstStyle/>
          <a:p>
            <a:r>
              <a:rPr lang="en-US" dirty="0"/>
              <a:t>Transaction completed,</a:t>
            </a:r>
            <a:br>
              <a:rPr lang="en-US"/>
            </a:br>
            <a:r>
              <a:rPr lang="en-US"/>
              <a:t>Now we </a:t>
            </a:r>
            <a:r>
              <a:rPr lang="en-US" dirty="0"/>
              <a:t>can park our car.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DE576A-8704-4A38-AD41-1C23D0DF1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676" y="280440"/>
            <a:ext cx="3088383" cy="5822176"/>
          </a:xfrm>
        </p:spPr>
      </p:pic>
    </p:spTree>
    <p:extLst>
      <p:ext uri="{BB962C8B-B14F-4D97-AF65-F5344CB8AC3E}">
        <p14:creationId xmlns:p14="http://schemas.microsoft.com/office/powerpoint/2010/main" val="456022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8E48-87D8-4150-982B-C05784D78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400" dirty="0"/>
              <a:t>done by:</a:t>
            </a:r>
            <a:br>
              <a:rPr lang="en-US" sz="2400" dirty="0"/>
            </a:br>
            <a:r>
              <a:rPr lang="en-US" sz="2400" dirty="0"/>
              <a:t>                1. Vamsi Gupta</a:t>
            </a:r>
            <a:br>
              <a:rPr lang="en-US" sz="2400" dirty="0"/>
            </a:br>
            <a:r>
              <a:rPr lang="en-US" sz="2400" dirty="0"/>
              <a:t>                2. Jatin Manikanta</a:t>
            </a:r>
            <a:br>
              <a:rPr lang="en-US" sz="2400" dirty="0"/>
            </a:br>
            <a:r>
              <a:rPr lang="en-US" sz="2400" dirty="0"/>
              <a:t>                3. Pavan Kumar</a:t>
            </a:r>
            <a:br>
              <a:rPr lang="en-US" sz="2400" dirty="0"/>
            </a:br>
            <a:r>
              <a:rPr lang="en-US" sz="2400" dirty="0"/>
              <a:t>                4. </a:t>
            </a:r>
            <a:r>
              <a:rPr lang="en-US" sz="2400"/>
              <a:t>Janardhan</a:t>
            </a:r>
            <a:br>
              <a:rPr lang="en-US" sz="2400" dirty="0"/>
            </a:br>
            <a:r>
              <a:rPr lang="en-US" sz="2400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632221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FB9F5-932F-4BFC-95DA-474807C7E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3B654-B5CA-48D4-90E8-2544F8AE4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 many people are facing parking issues in metropolitan cities like </a:t>
            </a:r>
            <a:r>
              <a:rPr lang="en-US" dirty="0" err="1"/>
              <a:t>Banglore</a:t>
            </a:r>
            <a:r>
              <a:rPr lang="en-US" dirty="0"/>
              <a:t> , Delhi , Hyderabad , Mumbai ,Chennai.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They are facing parking issues in Shopping Malls , </a:t>
            </a:r>
            <a:r>
              <a:rPr lang="en-US" dirty="0" err="1"/>
              <a:t>Restaruants</a:t>
            </a:r>
            <a:r>
              <a:rPr lang="en-US" dirty="0"/>
              <a:t> , Theaters ,Hospitals.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People are waiting for so much time for car parking.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Approximately  90 million people are facing this problem.</a:t>
            </a:r>
          </a:p>
        </p:txBody>
      </p:sp>
    </p:spTree>
    <p:extLst>
      <p:ext uri="{BB962C8B-B14F-4D97-AF65-F5344CB8AC3E}">
        <p14:creationId xmlns:p14="http://schemas.microsoft.com/office/powerpoint/2010/main" val="3210553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717E-860B-4D05-B2BF-E4F3E187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EDD0-605C-42B0-A840-91AEF24E7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came with an app named ” CARRO”.</a:t>
            </a:r>
          </a:p>
          <a:p>
            <a:r>
              <a:rPr lang="en-US" dirty="0"/>
              <a:t>Here in this app we can book our parking slot in respective places from any where .</a:t>
            </a:r>
          </a:p>
          <a:p>
            <a:r>
              <a:rPr lang="en-US" dirty="0"/>
              <a:t>It helps to reduce the waiting time</a:t>
            </a:r>
          </a:p>
          <a:p>
            <a:r>
              <a:rPr lang="en-US" dirty="0"/>
              <a:t>We can book slot  </a:t>
            </a:r>
            <a:r>
              <a:rPr lang="en-US" dirty="0" err="1"/>
              <a:t>atleast</a:t>
            </a:r>
            <a:r>
              <a:rPr lang="en-US" dirty="0"/>
              <a:t> 1 hour before.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15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9A393-89D3-4BDB-955C-A21623AD4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226" y="452718"/>
            <a:ext cx="5624608" cy="6080604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Here we can login in this app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A2154F-7D3B-4ED5-9F11-727F4A9B6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481770" cy="5952564"/>
          </a:xfrm>
        </p:spPr>
      </p:pic>
    </p:spTree>
    <p:extLst>
      <p:ext uri="{BB962C8B-B14F-4D97-AF65-F5344CB8AC3E}">
        <p14:creationId xmlns:p14="http://schemas.microsoft.com/office/powerpoint/2010/main" val="2435069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E2507-805E-4674-8606-989A0A354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965" y="452718"/>
            <a:ext cx="5690869" cy="5934830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new users have to register here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AA1C54-0002-4036-AFF2-8AE668B5D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9"/>
            <a:ext cx="3343507" cy="6120360"/>
          </a:xfrm>
        </p:spPr>
      </p:pic>
    </p:spTree>
    <p:extLst>
      <p:ext uri="{BB962C8B-B14F-4D97-AF65-F5344CB8AC3E}">
        <p14:creationId xmlns:p14="http://schemas.microsoft.com/office/powerpoint/2010/main" val="42846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00FCD-7181-4AA7-8C4D-2E47BBCC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4435" y="452718"/>
            <a:ext cx="5876399" cy="3483178"/>
          </a:xfrm>
        </p:spPr>
        <p:txBody>
          <a:bodyPr/>
          <a:lstStyle/>
          <a:p>
            <a:r>
              <a:rPr lang="en-US" dirty="0"/>
              <a:t>Here we have  to enter our city name and the place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34F0FC-63B2-4CAD-84FC-B20F08FFC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242035" cy="6117842"/>
          </a:xfrm>
        </p:spPr>
      </p:pic>
    </p:spTree>
    <p:extLst>
      <p:ext uri="{BB962C8B-B14F-4D97-AF65-F5344CB8AC3E}">
        <p14:creationId xmlns:p14="http://schemas.microsoft.com/office/powerpoint/2010/main" val="1276405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1654-6805-4BA8-93B2-9B63489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7930" y="452717"/>
            <a:ext cx="5902904" cy="5245717"/>
          </a:xfrm>
        </p:spPr>
        <p:txBody>
          <a:bodyPr/>
          <a:lstStyle/>
          <a:p>
            <a:r>
              <a:rPr lang="en-US" dirty="0"/>
              <a:t>We have to enter our date and starting time and the ending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1E3763-F52B-4C92-8510-7606ED825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369058" cy="6173369"/>
          </a:xfrm>
        </p:spPr>
      </p:pic>
    </p:spTree>
    <p:extLst>
      <p:ext uri="{BB962C8B-B14F-4D97-AF65-F5344CB8AC3E}">
        <p14:creationId xmlns:p14="http://schemas.microsoft.com/office/powerpoint/2010/main" val="835567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5135-6A92-46B1-BC39-023F0424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3225" y="545483"/>
            <a:ext cx="7808776" cy="1400530"/>
          </a:xfrm>
        </p:spPr>
        <p:txBody>
          <a:bodyPr/>
          <a:lstStyle/>
          <a:p>
            <a:r>
              <a:rPr lang="en-US" dirty="0"/>
              <a:t>Here we can book the available slot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D6C5AB-2FF8-4622-BFC1-B3BF5DEDA8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1641" y="370079"/>
            <a:ext cx="3242035" cy="6117842"/>
          </a:xfrm>
        </p:spPr>
      </p:pic>
    </p:spTree>
    <p:extLst>
      <p:ext uri="{BB962C8B-B14F-4D97-AF65-F5344CB8AC3E}">
        <p14:creationId xmlns:p14="http://schemas.microsoft.com/office/powerpoint/2010/main" val="2909583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63E9B-894E-4746-BBEB-3BF96915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712" y="447731"/>
            <a:ext cx="7371454" cy="1400530"/>
          </a:xfrm>
        </p:spPr>
        <p:txBody>
          <a:bodyPr/>
          <a:lstStyle/>
          <a:p>
            <a:r>
              <a:rPr lang="en-US" dirty="0"/>
              <a:t>Here we have the mode of payment through credit/debit </a:t>
            </a:r>
            <a:r>
              <a:rPr lang="en-US" dirty="0" err="1"/>
              <a:t>card.or</a:t>
            </a:r>
            <a:r>
              <a:rPr lang="en-US" dirty="0"/>
              <a:t> google pay.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97E65B-19CB-49F7-81DE-31A929172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874" y="394678"/>
            <a:ext cx="3212810" cy="6068643"/>
          </a:xfrm>
        </p:spPr>
      </p:pic>
    </p:spTree>
    <p:extLst>
      <p:ext uri="{BB962C8B-B14F-4D97-AF65-F5344CB8AC3E}">
        <p14:creationId xmlns:p14="http://schemas.microsoft.com/office/powerpoint/2010/main" val="858437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Words>165</Words>
  <Application>Microsoft Office PowerPoint</Application>
  <PresentationFormat>Widescreen</PresentationFormat>
  <Paragraphs>21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Ion</vt:lpstr>
      <vt:lpstr>CARRO</vt:lpstr>
      <vt:lpstr>Problem</vt:lpstr>
      <vt:lpstr>solution</vt:lpstr>
      <vt:lpstr> Here we can login in this app  </vt:lpstr>
      <vt:lpstr> new users have to register here </vt:lpstr>
      <vt:lpstr>Here we have  to enter our city name and the place</vt:lpstr>
      <vt:lpstr>We have to enter our date and starting time and the ending time</vt:lpstr>
      <vt:lpstr>Here we can book the available slot</vt:lpstr>
      <vt:lpstr>Here we have the mode of payment through credit/debit card.or google pay.</vt:lpstr>
      <vt:lpstr>We should enter our card details.</vt:lpstr>
      <vt:lpstr>For google pay.</vt:lpstr>
      <vt:lpstr>Transaction completed, Now we can park our car. </vt:lpstr>
      <vt:lpstr>THANK YOU   done by:                 1. Vamsi Gupta                 2. Jatin Manikanta                 3. Pavan Kumar                 4. Janardhan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CARRO</dc:title>
  <dc:creator>Madhu Bhashini Avula</dc:creator>
  <cp:lastModifiedBy>Madhu Bhashini Avula</cp:lastModifiedBy>
  <cp:revision>11</cp:revision>
  <dcterms:created xsi:type="dcterms:W3CDTF">2019-03-01T05:22:07Z</dcterms:created>
  <dcterms:modified xsi:type="dcterms:W3CDTF">2019-09-28T09:46:36Z</dcterms:modified>
</cp:coreProperties>
</file>

<file path=docProps/thumbnail.jpeg>
</file>